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1RKPmAHOqNJ7CcmwZUacPo6Nz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D06F6DE-D563-4D17-9008-51932F7A7BA5}">
  <a:tblStyle styleId="{6D06F6DE-D563-4D17-9008-51932F7A7BA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tcBdr/>
        <a:fill>
          <a:solidFill>
            <a:srgbClr val="FFE8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8CA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4E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FFF4E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お花畑の背景イラスト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8259" y="8533618"/>
            <a:ext cx="7154518" cy="205096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457200" y="556674"/>
            <a:ext cx="5943600" cy="1334530"/>
          </a:xfrm>
          <a:custGeom>
            <a:avLst/>
            <a:gdLst/>
            <a:ahLst/>
            <a:cxnLst/>
            <a:rect l="l" t="t" r="r" b="b"/>
            <a:pathLst>
              <a:path w="5943600" h="1334530" fill="none" extrusionOk="0">
                <a:moveTo>
                  <a:pt x="0" y="0"/>
                </a:moveTo>
                <a:cubicBezTo>
                  <a:pt x="118372" y="-58806"/>
                  <a:pt x="310082" y="1185"/>
                  <a:pt x="534924" y="0"/>
                </a:cubicBezTo>
                <a:cubicBezTo>
                  <a:pt x="759766" y="-1185"/>
                  <a:pt x="779817" y="30305"/>
                  <a:pt x="1010412" y="0"/>
                </a:cubicBezTo>
                <a:cubicBezTo>
                  <a:pt x="1241007" y="-30305"/>
                  <a:pt x="1472973" y="43909"/>
                  <a:pt x="1604772" y="0"/>
                </a:cubicBezTo>
                <a:cubicBezTo>
                  <a:pt x="1736571" y="-43909"/>
                  <a:pt x="2109771" y="25919"/>
                  <a:pt x="2258568" y="0"/>
                </a:cubicBezTo>
                <a:cubicBezTo>
                  <a:pt x="2407365" y="-25919"/>
                  <a:pt x="2745858" y="20981"/>
                  <a:pt x="2912364" y="0"/>
                </a:cubicBezTo>
                <a:cubicBezTo>
                  <a:pt x="3078870" y="-20981"/>
                  <a:pt x="3435919" y="16987"/>
                  <a:pt x="3625596" y="0"/>
                </a:cubicBezTo>
                <a:cubicBezTo>
                  <a:pt x="3815273" y="-16987"/>
                  <a:pt x="3922552" y="29055"/>
                  <a:pt x="4160520" y="0"/>
                </a:cubicBezTo>
                <a:cubicBezTo>
                  <a:pt x="4398488" y="-29055"/>
                  <a:pt x="4435089" y="16714"/>
                  <a:pt x="4576572" y="0"/>
                </a:cubicBezTo>
                <a:cubicBezTo>
                  <a:pt x="4718055" y="-16714"/>
                  <a:pt x="4873577" y="13478"/>
                  <a:pt x="4992624" y="0"/>
                </a:cubicBezTo>
                <a:cubicBezTo>
                  <a:pt x="5111671" y="-13478"/>
                  <a:pt x="5704970" y="33465"/>
                  <a:pt x="5943600" y="0"/>
                </a:cubicBezTo>
                <a:cubicBezTo>
                  <a:pt x="5984885" y="202361"/>
                  <a:pt x="5899396" y="213081"/>
                  <a:pt x="5943600" y="418153"/>
                </a:cubicBezTo>
                <a:cubicBezTo>
                  <a:pt x="5987804" y="623225"/>
                  <a:pt x="5939213" y="766694"/>
                  <a:pt x="5943600" y="889687"/>
                </a:cubicBezTo>
                <a:cubicBezTo>
                  <a:pt x="5947987" y="1012680"/>
                  <a:pt x="5905886" y="1229791"/>
                  <a:pt x="5943600" y="1334530"/>
                </a:cubicBezTo>
                <a:cubicBezTo>
                  <a:pt x="5745640" y="1386638"/>
                  <a:pt x="5544414" y="1280666"/>
                  <a:pt x="5289804" y="1334530"/>
                </a:cubicBezTo>
                <a:cubicBezTo>
                  <a:pt x="5035194" y="1388394"/>
                  <a:pt x="5047664" y="1289167"/>
                  <a:pt x="4873752" y="1334530"/>
                </a:cubicBezTo>
                <a:cubicBezTo>
                  <a:pt x="4699840" y="1379893"/>
                  <a:pt x="4564466" y="1288226"/>
                  <a:pt x="4457700" y="1334530"/>
                </a:cubicBezTo>
                <a:cubicBezTo>
                  <a:pt x="4350934" y="1380834"/>
                  <a:pt x="4035446" y="1325765"/>
                  <a:pt x="3922776" y="1334530"/>
                </a:cubicBezTo>
                <a:cubicBezTo>
                  <a:pt x="3810106" y="1343295"/>
                  <a:pt x="3661126" y="1293563"/>
                  <a:pt x="3506724" y="1334530"/>
                </a:cubicBezTo>
                <a:cubicBezTo>
                  <a:pt x="3352322" y="1375497"/>
                  <a:pt x="3090839" y="1325059"/>
                  <a:pt x="2852928" y="1334530"/>
                </a:cubicBezTo>
                <a:cubicBezTo>
                  <a:pt x="2615017" y="1344001"/>
                  <a:pt x="2441889" y="1258340"/>
                  <a:pt x="2199132" y="1334530"/>
                </a:cubicBezTo>
                <a:cubicBezTo>
                  <a:pt x="1956375" y="1410720"/>
                  <a:pt x="1967259" y="1333861"/>
                  <a:pt x="1783080" y="1334530"/>
                </a:cubicBezTo>
                <a:cubicBezTo>
                  <a:pt x="1598901" y="1335199"/>
                  <a:pt x="1321010" y="1299864"/>
                  <a:pt x="1129284" y="1334530"/>
                </a:cubicBezTo>
                <a:cubicBezTo>
                  <a:pt x="937558" y="1369196"/>
                  <a:pt x="814529" y="1285361"/>
                  <a:pt x="713232" y="1334530"/>
                </a:cubicBezTo>
                <a:cubicBezTo>
                  <a:pt x="611935" y="1383699"/>
                  <a:pt x="293885" y="1261131"/>
                  <a:pt x="0" y="1334530"/>
                </a:cubicBezTo>
                <a:cubicBezTo>
                  <a:pt x="-30288" y="1162517"/>
                  <a:pt x="45935" y="1073661"/>
                  <a:pt x="0" y="929723"/>
                </a:cubicBezTo>
                <a:cubicBezTo>
                  <a:pt x="-45935" y="785785"/>
                  <a:pt x="41137" y="649503"/>
                  <a:pt x="0" y="484879"/>
                </a:cubicBezTo>
                <a:cubicBezTo>
                  <a:pt x="-41137" y="320255"/>
                  <a:pt x="5967" y="238496"/>
                  <a:pt x="0" y="0"/>
                </a:cubicBezTo>
                <a:close/>
              </a:path>
              <a:path w="5943600" h="1334530" extrusionOk="0">
                <a:moveTo>
                  <a:pt x="0" y="0"/>
                </a:moveTo>
                <a:cubicBezTo>
                  <a:pt x="214879" y="-39947"/>
                  <a:pt x="399687" y="48203"/>
                  <a:pt x="534924" y="0"/>
                </a:cubicBezTo>
                <a:cubicBezTo>
                  <a:pt x="670161" y="-48203"/>
                  <a:pt x="775956" y="25221"/>
                  <a:pt x="950976" y="0"/>
                </a:cubicBezTo>
                <a:cubicBezTo>
                  <a:pt x="1125996" y="-25221"/>
                  <a:pt x="1182409" y="28492"/>
                  <a:pt x="1367028" y="0"/>
                </a:cubicBezTo>
                <a:cubicBezTo>
                  <a:pt x="1551647" y="-28492"/>
                  <a:pt x="1690174" y="47748"/>
                  <a:pt x="1783080" y="0"/>
                </a:cubicBezTo>
                <a:cubicBezTo>
                  <a:pt x="1875986" y="-47748"/>
                  <a:pt x="2040980" y="31526"/>
                  <a:pt x="2258568" y="0"/>
                </a:cubicBezTo>
                <a:cubicBezTo>
                  <a:pt x="2476156" y="-31526"/>
                  <a:pt x="2588428" y="43655"/>
                  <a:pt x="2674620" y="0"/>
                </a:cubicBezTo>
                <a:cubicBezTo>
                  <a:pt x="2760812" y="-43655"/>
                  <a:pt x="2981086" y="48533"/>
                  <a:pt x="3268980" y="0"/>
                </a:cubicBezTo>
                <a:cubicBezTo>
                  <a:pt x="3556874" y="-48533"/>
                  <a:pt x="3651959" y="85404"/>
                  <a:pt x="3982212" y="0"/>
                </a:cubicBezTo>
                <a:cubicBezTo>
                  <a:pt x="4312465" y="-85404"/>
                  <a:pt x="4219469" y="20501"/>
                  <a:pt x="4398264" y="0"/>
                </a:cubicBezTo>
                <a:cubicBezTo>
                  <a:pt x="4577059" y="-20501"/>
                  <a:pt x="4859001" y="19290"/>
                  <a:pt x="4992624" y="0"/>
                </a:cubicBezTo>
                <a:cubicBezTo>
                  <a:pt x="5126247" y="-19290"/>
                  <a:pt x="5473443" y="102410"/>
                  <a:pt x="5943600" y="0"/>
                </a:cubicBezTo>
                <a:cubicBezTo>
                  <a:pt x="5950331" y="182030"/>
                  <a:pt x="5910628" y="236619"/>
                  <a:pt x="5943600" y="458189"/>
                </a:cubicBezTo>
                <a:cubicBezTo>
                  <a:pt x="5976572" y="679759"/>
                  <a:pt x="5926897" y="731480"/>
                  <a:pt x="5943600" y="889687"/>
                </a:cubicBezTo>
                <a:cubicBezTo>
                  <a:pt x="5960303" y="1047894"/>
                  <a:pt x="5912175" y="1124808"/>
                  <a:pt x="5943600" y="1334530"/>
                </a:cubicBezTo>
                <a:cubicBezTo>
                  <a:pt x="5805840" y="1364325"/>
                  <a:pt x="5629030" y="1293323"/>
                  <a:pt x="5527548" y="1334530"/>
                </a:cubicBezTo>
                <a:cubicBezTo>
                  <a:pt x="5426066" y="1375737"/>
                  <a:pt x="5091060" y="1273735"/>
                  <a:pt x="4933188" y="1334530"/>
                </a:cubicBezTo>
                <a:cubicBezTo>
                  <a:pt x="4775316" y="1395325"/>
                  <a:pt x="4587076" y="1289662"/>
                  <a:pt x="4338828" y="1334530"/>
                </a:cubicBezTo>
                <a:cubicBezTo>
                  <a:pt x="4090580" y="1379398"/>
                  <a:pt x="4022020" y="1289123"/>
                  <a:pt x="3803904" y="1334530"/>
                </a:cubicBezTo>
                <a:cubicBezTo>
                  <a:pt x="3585788" y="1379937"/>
                  <a:pt x="3470985" y="1329017"/>
                  <a:pt x="3150108" y="1334530"/>
                </a:cubicBezTo>
                <a:cubicBezTo>
                  <a:pt x="2829231" y="1340043"/>
                  <a:pt x="2599182" y="1274974"/>
                  <a:pt x="2436876" y="1334530"/>
                </a:cubicBezTo>
                <a:cubicBezTo>
                  <a:pt x="2274570" y="1394086"/>
                  <a:pt x="2192937" y="1290247"/>
                  <a:pt x="1961388" y="1334530"/>
                </a:cubicBezTo>
                <a:cubicBezTo>
                  <a:pt x="1729839" y="1378813"/>
                  <a:pt x="1674866" y="1322009"/>
                  <a:pt x="1426464" y="1334530"/>
                </a:cubicBezTo>
                <a:cubicBezTo>
                  <a:pt x="1178062" y="1347051"/>
                  <a:pt x="1170667" y="1330310"/>
                  <a:pt x="950976" y="1334530"/>
                </a:cubicBezTo>
                <a:cubicBezTo>
                  <a:pt x="731285" y="1338750"/>
                  <a:pt x="624666" y="1298540"/>
                  <a:pt x="534924" y="1334530"/>
                </a:cubicBezTo>
                <a:cubicBezTo>
                  <a:pt x="445182" y="1370520"/>
                  <a:pt x="215252" y="1297165"/>
                  <a:pt x="0" y="1334530"/>
                </a:cubicBezTo>
                <a:cubicBezTo>
                  <a:pt x="-32415" y="1221756"/>
                  <a:pt x="18926" y="977567"/>
                  <a:pt x="0" y="876341"/>
                </a:cubicBezTo>
                <a:cubicBezTo>
                  <a:pt x="-18926" y="775115"/>
                  <a:pt x="13428" y="523401"/>
                  <a:pt x="0" y="431498"/>
                </a:cubicBezTo>
                <a:cubicBezTo>
                  <a:pt x="-13428" y="339595"/>
                  <a:pt x="31317" y="148127"/>
                  <a:pt x="0" y="0"/>
                </a:cubicBezTo>
                <a:close/>
              </a:path>
            </a:pathLst>
          </a:custGeom>
          <a:solidFill>
            <a:srgbClr val="FFF2CC"/>
          </a:solidFill>
          <a:ln w="28575" cap="flat" cmpd="sng">
            <a:solidFill>
              <a:srgbClr val="A8D08C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759941" y="685330"/>
            <a:ext cx="533811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日本語コーナーのお知らせ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（202</a:t>
            </a:r>
            <a:r>
              <a:rPr lang="en-US" alt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6</a:t>
            </a:r>
            <a:r>
              <a:rPr 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年</a:t>
            </a:r>
            <a:r>
              <a:rPr lang="en-US" alt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3</a:t>
            </a:r>
            <a:r>
              <a:rPr 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月〜2026年</a:t>
            </a:r>
            <a:r>
              <a:rPr lang="en-US" alt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6</a:t>
            </a:r>
            <a:r>
              <a:rPr lang="ja-JP" sz="32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月）</a:t>
            </a:r>
            <a:endParaRPr sz="3200" b="0" i="0" u="none" strike="noStrike" cap="none" dirty="0">
              <a:solidFill>
                <a:srgbClr val="833C0B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87" name="Google Shape;87;p1" descr="七朵小雛菊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60952">
            <a:off x="0" y="685330"/>
            <a:ext cx="1631092" cy="1631092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57201" y="3199725"/>
            <a:ext cx="59435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DFKai-SB"/>
              <a:buNone/>
            </a:pP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日本人と日本語で話してみませんか？</a:t>
            </a:r>
            <a:endParaRPr sz="1800" b="0" i="0" u="none" strike="noStrike" cap="none" dirty="0">
              <a:solidFill>
                <a:srgbClr val="833C0B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DFKai-SB"/>
              <a:buNone/>
            </a:pP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    日本語学習に関する質問にお答えします。</a:t>
            </a:r>
            <a:endParaRPr sz="1800" b="0" i="0" u="none" strike="noStrike" cap="none" dirty="0">
              <a:solidFill>
                <a:srgbClr val="833C0B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DFKai-SB"/>
              <a:buNone/>
            </a:pP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 今学期は</a:t>
            </a:r>
            <a:r>
              <a:rPr lang="en-US" alt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3</a:t>
            </a: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月</a:t>
            </a:r>
            <a:r>
              <a:rPr lang="en-US" alt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3</a:t>
            </a: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日（火）に開始します。</a:t>
            </a:r>
            <a:endParaRPr sz="1800" b="0" i="0" u="none" strike="noStrike" cap="none" dirty="0">
              <a:solidFill>
                <a:srgbClr val="833C0B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89" name="Google Shape;89;p1"/>
          <p:cNvGraphicFramePr/>
          <p:nvPr>
            <p:extLst>
              <p:ext uri="{D42A27DB-BD31-4B8C-83A1-F6EECF244321}">
                <p14:modId xmlns:p14="http://schemas.microsoft.com/office/powerpoint/2010/main" val="4195275339"/>
              </p:ext>
            </p:extLst>
          </p:nvPr>
        </p:nvGraphicFramePr>
        <p:xfrm>
          <a:off x="951469" y="4893032"/>
          <a:ext cx="5146600" cy="1369450"/>
        </p:xfrm>
        <a:graphic>
          <a:graphicData uri="http://schemas.openxmlformats.org/drawingml/2006/table">
            <a:tbl>
              <a:tblPr firstRow="1" bandRow="1">
                <a:noFill/>
                <a:tableStyleId>{6D06F6DE-D563-4D17-9008-51932F7A7BA5}</a:tableStyleId>
              </a:tblPr>
              <a:tblGrid>
                <a:gridCol w="257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4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33C0B"/>
                        </a:buClr>
                        <a:buSzPts val="2000"/>
                        <a:buFont typeface="DFKai-SB"/>
                        <a:buNone/>
                      </a:pPr>
                      <a:r>
                        <a:rPr 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火曜日12:</a:t>
                      </a:r>
                      <a:r>
                        <a:rPr lang="en-US" alt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4</a:t>
                      </a:r>
                      <a:r>
                        <a:rPr 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0-13:20</a:t>
                      </a:r>
                      <a:endParaRPr sz="1800" b="0" dirty="0">
                        <a:solidFill>
                          <a:srgbClr val="990033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50" marR="91450" marT="45600" marB="4560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33C0B"/>
                        </a:buClr>
                        <a:buSzPts val="2000"/>
                        <a:buFont typeface="DFKai-SB"/>
                        <a:buNone/>
                      </a:pPr>
                      <a:r>
                        <a:rPr 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關口和樹</a:t>
                      </a:r>
                      <a:endParaRPr sz="1800" b="0" dirty="0">
                        <a:solidFill>
                          <a:srgbClr val="990033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50" marR="91450" marT="45600" marB="4560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33C0B"/>
                        </a:buClr>
                        <a:buSzPts val="2000"/>
                        <a:buFont typeface="DFKai-SB"/>
                        <a:buNone/>
                      </a:pPr>
                      <a:r>
                        <a:rPr 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水曜日12:</a:t>
                      </a:r>
                      <a:r>
                        <a:rPr lang="en-US" alt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4</a:t>
                      </a:r>
                      <a:r>
                        <a:rPr lang="ja-JP" sz="1800" b="0" i="0" u="none" strike="noStrike" cap="none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DFKai-SB"/>
                          <a:sym typeface="DFKai-SB"/>
                        </a:rPr>
                        <a:t>0-13:20</a:t>
                      </a:r>
                      <a:endParaRPr sz="1800" b="0" dirty="0">
                        <a:solidFill>
                          <a:srgbClr val="990033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50" marR="91450" marT="45600" marB="45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33C0B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altLang="en-US" sz="1800" b="0" dirty="0">
                          <a:solidFill>
                            <a:srgbClr val="990033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犬山宏之</a:t>
                      </a:r>
                      <a:endParaRPr lang="ja-JP" altLang="en-US" sz="1800" b="0" dirty="0">
                        <a:solidFill>
                          <a:srgbClr val="990033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50" marR="91450" marT="45600" marB="456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0" name="Google Shape;90;p1"/>
          <p:cNvSpPr txBox="1"/>
          <p:nvPr/>
        </p:nvSpPr>
        <p:spPr>
          <a:xfrm>
            <a:off x="951469" y="7220463"/>
            <a:ext cx="51465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曜日：毎週火、水曜日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0" i="0" u="none" strike="noStrike" cap="none" dirty="0">
                <a:solidFill>
                  <a:srgbClr val="833C0B"/>
                </a:solidFill>
                <a:latin typeface="DFKai-SB"/>
                <a:ea typeface="DFKai-SB"/>
                <a:cs typeface="DFKai-SB"/>
                <a:sym typeface="DFKai-SB"/>
              </a:rPr>
              <a:t>場所：D501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0" i="0" u="none" strike="noStrike" cap="none" dirty="0">
                <a:solidFill>
                  <a:srgbClr val="C55A11"/>
                </a:solidFill>
                <a:latin typeface="DFKai-SB"/>
                <a:ea typeface="DFKai-SB"/>
                <a:cs typeface="DFKai-SB"/>
                <a:sym typeface="DFKai-SB"/>
              </a:rPr>
              <a:t>★中間テスト、期末テスト週間は休み。</a:t>
            </a:r>
            <a:endParaRPr sz="1800" b="0" i="0" u="none" strike="noStrike" cap="none" dirty="0">
              <a:solidFill>
                <a:srgbClr val="C55A1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0" i="0" u="none" strike="noStrike" cap="none" dirty="0">
                <a:solidFill>
                  <a:srgbClr val="C55A11"/>
                </a:solidFill>
                <a:latin typeface="DFKai-SB"/>
                <a:ea typeface="DFKai-SB"/>
                <a:cs typeface="DFKai-SB"/>
                <a:sym typeface="DFKai-SB"/>
              </a:rPr>
              <a:t>★イベント中に食事ができます。</a:t>
            </a:r>
            <a:endParaRPr sz="1800" b="0" i="0" u="none" strike="noStrike" cap="none" dirty="0">
              <a:solidFill>
                <a:srgbClr val="C55A1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91" name="Google Shape;91;p1" descr="無莖的花朵 以實心填滿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46173" y="4164530"/>
            <a:ext cx="557180" cy="55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277" y="2082520"/>
            <a:ext cx="5436973" cy="98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56421" y="8935776"/>
            <a:ext cx="3945158" cy="56978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1423856" y="9017938"/>
            <a:ext cx="40102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1800"/>
              <a:buFont typeface="Calibri"/>
              <a:buNone/>
            </a:pPr>
            <a:r>
              <a:rPr lang="ja-JP" sz="1800" b="0" i="0" u="none" strike="noStrike" cap="none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主催者：高雄科技大學應用日語系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148</Words>
  <Application>Microsoft Office PowerPoint</Application>
  <PresentationFormat>A4 紙張 (210x297 公釐)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標楷體</vt:lpstr>
      <vt:lpstr>標楷體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created xsi:type="dcterms:W3CDTF">2025-02-17T03:36:41Z</dcterms:created>
  <dcterms:modified xsi:type="dcterms:W3CDTF">2026-02-26T03:24:47Z</dcterms:modified>
</cp:coreProperties>
</file>